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4" r:id="rId27"/>
    <p:sldId id="285" r:id="rId28"/>
    <p:sldId id="286" r:id="rId29"/>
    <p:sldId id="287" r:id="rId30"/>
    <p:sldId id="288" r:id="rId31"/>
    <p:sldId id="289" r:id="rId3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1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43CB0D-F6C7-4964-8C13-1AAAB61A1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E71F2A8-6379-4491-A0B8-118E68239B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B700AA8-FAB5-4F49-9F25-ABE80483F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96BCE09-C2D2-4CF6-A32A-7945F8A79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914B6FE-A5A6-46B3-8C7A-F90053A32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804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ECD2F6-AFFA-4666-B57C-99092FA0C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754AA5A-FE6C-4AD0-B6E7-682E5B4B38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2697E6B-C10B-4ED8-9370-400001E9F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7AACDF1-28C8-4CA7-8385-6CF044C65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9C9767B-2550-4B40-9E00-BBAA7C05F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783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853EB4D-FBCC-415D-958D-EB78DAEFD0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C09CE53-ED43-413C-A4BF-84AB57613C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9552DA-45D0-4D23-89A3-2B1072AF2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59A73E-4054-416A-A82B-B482DF175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F2D03D8-7168-442E-B5A5-F82E29665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0042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CB2879-FF7C-4FA5-9A61-1A6D1CFB3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A7C4B4C-1A1B-4251-9025-EA4B5C2D9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36D0753-55D8-49FD-953E-E47402415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D4C7BFE-A46A-4827-85F1-7E0A5FD66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CAB591E-C955-46B5-90F8-7ADCC60EE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810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8A98C4-5111-4716-96A5-3DB634323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41A7437-FEFA-4C82-8AA2-74786FC08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9D9B09F-15DF-4657-9EF6-903ABF0EE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D917389-5F5E-4338-A4C7-347075229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A2202A9-531D-44EE-8C91-56C2FF0CE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638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97679C-7CAE-4316-AFCB-9E6329C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AE6F397-F6C2-488B-AAFF-423C135960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5CB08CF-F4CB-402F-B60A-B52E78C9B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5DE3539-8F11-4575-9D51-025D9D006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71C3850-2350-45A9-8625-3790A16BB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B8E22F6-8715-401B-AE0F-D34468688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3444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CA673F-0908-46F5-BAA7-905F44CEE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54084A6-C82A-4BC3-9710-41CD2673E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3E44224-ECFA-481D-8393-6297F40BEA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78CC93A-010C-49A8-99A7-0FFF3B2FBC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EAB11D1-E11F-480D-A11D-902941C6F5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9C672A3-A3A8-4351-B6A9-411F4EE80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80A85E3-7108-42C6-B5DD-8C71183C6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3F63C52-EEC6-4268-9F44-CC0B9A7DB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3883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B5B8A9-FF68-4A92-A2D5-83D0DDF20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FF01FCE-15AE-4F71-99DD-BF35E2192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761DAB8-341A-41BD-8A05-23F772D4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D75BB21-1510-4546-A337-9462DBC62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970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C592451-18F6-4B41-96EC-F0DE99058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C463431-B84B-4288-8794-44D7D8B98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D90D59C-03B7-4290-A62C-1A6AF7874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9346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C7AE94-AE10-40DB-9FB2-7520A1164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25352B-5FBD-4AD1-BE3A-1C1369F67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2FAF5A6-24FC-4DEF-98E3-A46255131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174DE9A-DE08-4543-BAA2-075F1590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FB92E70-8E99-4981-A3E4-4C4F9FA5C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E743998-1D1C-496A-A4E3-B83D79E20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0619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10823E-7C4D-4C6C-8A56-96F909675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98037E4-D3DA-433C-9234-17D64E575F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DE9076D-15F8-459F-BE5F-939FA100A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F74C929-D5A7-4515-923D-C0971B30B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CFF4D94-E556-4671-97F8-9583E397C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0C99DAE-62BB-4A69-ABEF-29E2BB1FC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2480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9915324-F9C4-4371-A519-D98EB13C5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18CE452-D3E0-4A7C-BEA5-C0595CF07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B5AEBDD-E908-493C-9AFE-EAE0E0A265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6FD98-8F5A-480D-A477-BEDD92E0D58B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354B5B6-50C9-428C-9EA1-663A34E2AF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E71537-28CC-4BA3-B593-C3918A9B9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C48F4-0BF2-4218-B3A9-C0BF46712F8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4789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6560BA2-C56C-4EAF-831D-DF9E3689A0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25" y="395287"/>
            <a:ext cx="10496550" cy="60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46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7E2DCFB-EE9C-43E1-AAD4-09B4B0912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38" y="426235"/>
            <a:ext cx="10951262" cy="60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94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5279015-1906-4AA9-9A62-15D28E5E3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651" y="448277"/>
            <a:ext cx="10658713" cy="602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65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C2DFD86-E087-4D9F-838E-309F31A3F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195" y="490516"/>
            <a:ext cx="11439609" cy="587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582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53E40DE-307C-41A7-BE44-0823B5D54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175" y="557191"/>
            <a:ext cx="10315650" cy="574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10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5541ED7-13B1-4E86-9183-FF399A0DF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804" y="507293"/>
            <a:ext cx="10990434" cy="576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130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B181D94-50F8-4448-91D6-3B15CBE5F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115" y="257156"/>
            <a:ext cx="10277712" cy="617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91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6709E7F-F233-4CDD-98EA-C79614F08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13" y="523854"/>
            <a:ext cx="10172774" cy="5810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84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A29F2ED-BCFB-4907-A370-8BBCBADBC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734" y="391953"/>
            <a:ext cx="7610531" cy="591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373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B859B88-0C0F-4CCE-8829-155F96AD2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25" y="538351"/>
            <a:ext cx="11025950" cy="56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799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BFEAB1E-3539-46CC-9C4A-8C82F3D6E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30" y="351163"/>
            <a:ext cx="10534732" cy="614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560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4F68274-68EF-4C82-A3B5-4D4F0C8DB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636" y="670254"/>
            <a:ext cx="9864969" cy="571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0937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B8A12A9-7228-4029-A478-D8C10BA87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298" y="490516"/>
            <a:ext cx="10601403" cy="587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385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27E6F5E-17A9-4270-95DB-D29A4AF57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09" y="323623"/>
            <a:ext cx="10602600" cy="620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386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0515F2A-4809-404C-A403-A02DE3F2B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46" y="352402"/>
            <a:ext cx="11401508" cy="615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6420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7A7C425-CCCD-4749-8AC9-3A1A5CBEB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47" y="528616"/>
            <a:ext cx="10944305" cy="580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5148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767B27A-D2B7-43E7-8154-ECE4B7F94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59" y="476228"/>
            <a:ext cx="11277682" cy="590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26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7D64449-46E7-4EFD-99C9-AF3E97AF4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21" y="671492"/>
            <a:ext cx="11268157" cy="551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088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E4FFAD9-F4C7-42BF-9A2F-EC0BBD84B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557" y="198972"/>
            <a:ext cx="8770477" cy="630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7181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F3093D4-41A5-4A2E-81D8-DF98B7DB0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553" y="413696"/>
            <a:ext cx="10880893" cy="583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907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9EE4D01-7C33-40D6-B088-B97ABC74B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35" y="419078"/>
            <a:ext cx="10915730" cy="601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708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96C8F9C-E323-424C-95F8-CF1C4BAB7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51" y="229201"/>
            <a:ext cx="10643241" cy="621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39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11BD1EF-060E-48D0-9F6A-1930C7722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575" y="771307"/>
            <a:ext cx="9816849" cy="551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775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F069B4A-106A-40A5-A33B-6BCF8A5A8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13" y="742930"/>
            <a:ext cx="9944173" cy="537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5933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184364D-E3F8-4F8B-B9E8-427EC25E5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81" y="281588"/>
            <a:ext cx="9458394" cy="563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308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B965E89-6138-47C0-A30C-D4A28F2AB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956" y="569619"/>
            <a:ext cx="9876417" cy="588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562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C0516FA-3B82-4457-8AD5-E394CCA4D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470" y="481197"/>
            <a:ext cx="10295059" cy="569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994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D589A44-41F2-4A58-BE92-C107DF1B9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892" y="480581"/>
            <a:ext cx="10398488" cy="589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573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DEA7FC20-09E8-463E-B8C2-1969DDE5C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21" y="814167"/>
            <a:ext cx="11153557" cy="506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70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F713173-0134-4C25-A2D6-C61FAF41E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351" y="513290"/>
            <a:ext cx="10251413" cy="5831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726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E61E7B5-048F-4493-8760-9707F0A63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557" y="424673"/>
            <a:ext cx="10665588" cy="576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2872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0</Words>
  <Application>Microsoft Office PowerPoint</Application>
  <PresentationFormat>Widescreen</PresentationFormat>
  <Paragraphs>0</Paragraphs>
  <Slides>31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Frenz Frenz</dc:creator>
  <cp:lastModifiedBy>Frenz Frenz</cp:lastModifiedBy>
  <cp:revision>7</cp:revision>
  <dcterms:created xsi:type="dcterms:W3CDTF">2022-03-28T08:38:56Z</dcterms:created>
  <dcterms:modified xsi:type="dcterms:W3CDTF">2022-03-30T11:33:37Z</dcterms:modified>
</cp:coreProperties>
</file>

<file path=docProps/thumbnail.jpeg>
</file>